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25"/>
        <p:guide pos="291"/>
        <p:guide pos="7374"/>
        <p:guide orient="horz" pos="637"/>
        <p:guide orient="horz" pos="3478"/>
        <p:guide pos="5224"/>
        <p:guide orient="horz" pos="3083"/>
        <p:guide orient="horz" pos="837"/>
        <p:guide pos="2547"/>
        <p:guide pos="2698"/>
        <p:guide pos="5005"/>
        <p:guide orient="horz" pos="3768"/>
        <p:guide orient="horz" pos="22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/>
          <p:nvPr>
            <p:ph type="title"/>
          </p:nvPr>
        </p:nvSpPr>
        <p:spPr>
          <a:xfrm>
            <a:off x="507365" y="1012190"/>
            <a:ext cx="11236325" cy="635000"/>
          </a:xfrm>
        </p:spPr>
        <p:txBody>
          <a:bodyPr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00380" y="1021715"/>
            <a:ext cx="11380470" cy="58394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10800000">
            <a:off x="501650" y="5372735"/>
            <a:ext cx="1137920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01650" y="1012190"/>
            <a:ext cx="1137983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标题 3"/>
          <p:cNvSpPr>
            <a:spLocks noGrp="1"/>
          </p:cNvSpPr>
          <p:nvPr/>
        </p:nvSpPr>
        <p:spPr>
          <a:xfrm>
            <a:off x="501650" y="1012190"/>
            <a:ext cx="11242040" cy="635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+mn-ea"/>
              </a:rPr>
              <a:t>杭州千岛湖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燃擎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试驾场地</a:t>
            </a:r>
            <a:endParaRPr lang="zh-CN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1015" y="6247765"/>
            <a:ext cx="8422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杭州千岛湖燃擎试驾场地，位于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5A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级千岛湖景区。占地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50000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平，全封闭，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270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度湖景，距杭黄高速千岛湖入口5分钟车程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8129905" y="3919855"/>
            <a:ext cx="35763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长2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0m 10000平卡丁赛道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                柏油地面 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100kw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固定洗手间  方便接水 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夜间照明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8" name="图片 7" descr="f9fcb837f8c20a094d0d63d2a98d02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9905" y="1330960"/>
            <a:ext cx="3576320" cy="2021205"/>
          </a:xfrm>
          <a:prstGeom prst="rect">
            <a:avLst/>
          </a:prstGeom>
        </p:spPr>
      </p:pic>
      <p:pic>
        <p:nvPicPr>
          <p:cNvPr id="2" name="图片 1" descr="杭州千岛湖燃擎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" y="1198245"/>
            <a:ext cx="7557135" cy="49663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0055" y="3484880"/>
            <a:ext cx="36029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“7”项全能！燃擎场地试驾哈弗H7</a:t>
            </a:r>
            <a:endParaRPr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0055" y="1337310"/>
            <a:ext cx="3602990" cy="21272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16265" y="1337310"/>
            <a:ext cx="3585210" cy="21374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184515" y="3474720"/>
            <a:ext cx="3553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全新科鲁兹王者挑战赛</a:t>
            </a:r>
            <a:endParaRPr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" y="4070350"/>
            <a:ext cx="3581400" cy="2014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98315" y="4070350"/>
            <a:ext cx="3632835" cy="20148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216265" y="4069715"/>
            <a:ext cx="3553460" cy="20148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16265" y="6112510"/>
            <a:ext cx="3553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梅赛德斯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奔驰品鉴会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98315" y="6109335"/>
            <a:ext cx="3632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进口大众试驾会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7360" y="6109335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一汽丰田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RAV4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试驾会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86885" y="1326515"/>
            <a:ext cx="3655695" cy="21609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312920" y="3486785"/>
            <a:ext cx="3632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进口大众试驾会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222</cp:revision>
  <dcterms:created xsi:type="dcterms:W3CDTF">2019-06-19T02:08:00Z</dcterms:created>
  <dcterms:modified xsi:type="dcterms:W3CDTF">2022-09-28T06:23:50Z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B368C7CC592142B4980B6B479F6F7F21</vt:lpwstr>
  </property>
</Properties>
</file>